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A58D"/>
    <a:srgbClr val="0878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2" autoAdjust="0"/>
    <p:restoredTop sz="94660"/>
  </p:normalViewPr>
  <p:slideViewPr>
    <p:cSldViewPr snapToGrid="0">
      <p:cViewPr varScale="1">
        <p:scale>
          <a:sx n="95" d="100"/>
          <a:sy n="95" d="100"/>
        </p:scale>
        <p:origin x="9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1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585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4858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5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5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1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59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59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59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59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5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0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0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0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15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486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20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21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48627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2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48629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3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3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3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59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59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59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34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63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486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60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04860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4860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60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4860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13210-6271-4CFA-9064-FD9B45097A2E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B276C-663D-4082-8BC1-1E6B2DD98C4A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صورة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83623" y="0"/>
            <a:ext cx="94190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صورة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1630" y="0"/>
            <a:ext cx="6860739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5A2666E7-C0BB-4ED0-9852-536D3B02FA0A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FC7973CA-24D4-4A0D-A5DB-85921A4F2B16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صورة 209716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70936" y="0"/>
            <a:ext cx="6802127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399D03A0-FD2C-4123-9331-98436EE0CF8E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AF38B5B7-D9A3-453F-8AF3-F3B966E1CDB1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صورة 209717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1653" y="0"/>
            <a:ext cx="6860693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C904F063-0898-48BD-8581-7CA1226471A1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E6B8C118-C1B1-481E-B0C3-EC9A614907F6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صورة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12416" y="0"/>
            <a:ext cx="6919167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27E52828-0BAE-4E0D-831B-7593AD391C88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51F2B61A-75CF-4E6E-8B6A-9C8B859623EC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صورة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90" y="0"/>
            <a:ext cx="6907620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44B29E32-E5A7-4137-9E6C-2E25544FF08A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F9CA123A-1741-42A8-A065-E4D845E51CCA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صورة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40" y="0"/>
            <a:ext cx="6919519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7CF571E7-7DD0-425D-B9A9-044D207D0A14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BE7C605B-DB15-436B-8A94-628C61A5A676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صورة 209718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0246" y="0"/>
            <a:ext cx="87435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صورة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87" y="0"/>
            <a:ext cx="68782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صورة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59" y="0"/>
            <a:ext cx="68488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صورة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32" y="0"/>
            <a:ext cx="67377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صورة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63561"/>
          </a:xfrm>
          <a:prstGeom prst="rect">
            <a:avLst/>
          </a:prstGeom>
        </p:spPr>
      </p:pic>
      <p:pic>
        <p:nvPicPr>
          <p:cNvPr id="2097160" name="صورة 209715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81241" y="1663561"/>
            <a:ext cx="7600116" cy="52426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صورة 209717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09" y="0"/>
            <a:ext cx="68489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صورة 209717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93577" y="0"/>
            <a:ext cx="67568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صورة 209717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80514" y="0"/>
            <a:ext cx="69829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صورة 209717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83466" y="0"/>
            <a:ext cx="69770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صورة 209717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33" y="0"/>
            <a:ext cx="67623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صورة 209717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96951" y="0"/>
            <a:ext cx="67500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صورة 209717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88168" y="0"/>
            <a:ext cx="67676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صورة 209717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0105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F23DE2C-D5E4-4FB2-AA30-9EA86C6C4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BF269EC6-8C5A-460A-91AE-450E455B9A77}"/>
              </a:ext>
            </a:extLst>
          </p:cNvPr>
          <p:cNvSpPr/>
          <p:nvPr/>
        </p:nvSpPr>
        <p:spPr>
          <a:xfrm>
            <a:off x="0" y="5699760"/>
            <a:ext cx="9144000" cy="1158240"/>
          </a:xfrm>
          <a:prstGeom prst="rect">
            <a:avLst/>
          </a:prstGeom>
          <a:solidFill>
            <a:srgbClr val="C1A5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27862AF-E2BC-4E16-933E-81B8572CA11A}"/>
              </a:ext>
            </a:extLst>
          </p:cNvPr>
          <p:cNvSpPr txBox="1"/>
          <p:nvPr/>
        </p:nvSpPr>
        <p:spPr>
          <a:xfrm flipH="1">
            <a:off x="-1202109" y="5801826"/>
            <a:ext cx="10163229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latin typeface="ae_AlHor" panose="02060603050605020204" pitchFamily="18" charset="-78"/>
                <a:cs typeface="ae_AlHor" panose="02060603050605020204" pitchFamily="18" charset="-78"/>
              </a:rPr>
              <a:t>اعداد الطالبات :                                         اشراف المعلمة:</a:t>
            </a:r>
          </a:p>
          <a:p>
            <a:r>
              <a:rPr lang="ar-SA" sz="2800" dirty="0">
                <a:latin typeface="ae_AlHor" panose="02060603050605020204" pitchFamily="18" charset="-78"/>
                <a:cs typeface="ae_AlHor" panose="02060603050605020204" pitchFamily="18" charset="-78"/>
              </a:rPr>
              <a:t>جنى حمد - شموخ لافي -فاطمة عبيد                         معالي الحربي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صورة 209718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204345" y="0"/>
            <a:ext cx="940013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صورة 209716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23843" y="0"/>
            <a:ext cx="6438019" cy="6858000"/>
          </a:xfrm>
          <a:prstGeom prst="rect">
            <a:avLst/>
          </a:prstGeom>
        </p:spPr>
      </p:pic>
      <p:pic>
        <p:nvPicPr>
          <p:cNvPr id="2097162" name="صورة 209716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288062" y="2205748"/>
            <a:ext cx="6955091" cy="23789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صورة 209716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11" y="0"/>
            <a:ext cx="68734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صورة 209716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75857" y="0"/>
            <a:ext cx="92372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صورة 209716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38" y="0"/>
            <a:ext cx="6889924" cy="6858000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EBD351AD-1384-42AA-8FCB-AFC659FD66A1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hlinkClick r:id="rId3" action="ppaction://hlinksldjump"/>
            <a:extLst>
              <a:ext uri="{FF2B5EF4-FFF2-40B4-BE49-F238E27FC236}">
                <a16:creationId xmlns:a16="http://schemas.microsoft.com/office/drawing/2014/main" id="{E65E128B-CA5D-4331-B2E3-FCE4473D3344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صورة 209716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87" y="0"/>
            <a:ext cx="6878226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A284FC38-4F04-40CC-B326-0E41D9D50E97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A7220FCD-5A1B-44EC-9A34-FD0A65CE83AB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صورة 209716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22" y="0"/>
            <a:ext cx="7090955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E96A22FB-5237-43BE-A5B8-F6AC1A2B151B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C9A30947-9CC5-4BFB-A26D-84E78001AD79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صورة 209716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58" y="0"/>
            <a:ext cx="6919484" cy="6858000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43F638E3-DED9-4C62-9FE6-C0797AB02C48}"/>
              </a:ext>
            </a:extLst>
          </p:cNvPr>
          <p:cNvSpPr/>
          <p:nvPr/>
        </p:nvSpPr>
        <p:spPr>
          <a:xfrm>
            <a:off x="439838" y="6261904"/>
            <a:ext cx="868101" cy="416688"/>
          </a:xfrm>
          <a:prstGeom prst="ellipse">
            <a:avLst/>
          </a:prstGeom>
          <a:solidFill>
            <a:srgbClr val="087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hlinkClick r:id="rId3" action="ppaction://hlinksldjump"/>
            <a:extLst>
              <a:ext uri="{FF2B5EF4-FFF2-40B4-BE49-F238E27FC236}">
                <a16:creationId xmlns:a16="http://schemas.microsoft.com/office/drawing/2014/main" id="{9B6004C6-1EC6-48D0-A019-96FA2A6FF790}"/>
              </a:ext>
            </a:extLst>
          </p:cNvPr>
          <p:cNvSpPr txBox="1"/>
          <p:nvPr/>
        </p:nvSpPr>
        <p:spPr>
          <a:xfrm>
            <a:off x="279940" y="6261904"/>
            <a:ext cx="10069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الإجابة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عرض على الشاشة (4:3)</PresentationFormat>
  <Paragraphs>12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ae_AlHor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kingsoft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Kingsoft Office</dc:creator>
  <cp:lastModifiedBy>معالي الحربي</cp:lastModifiedBy>
  <cp:revision>1</cp:revision>
  <dcterms:created xsi:type="dcterms:W3CDTF">2015-07-27T07:39:18Z</dcterms:created>
  <dcterms:modified xsi:type="dcterms:W3CDTF">2021-09-23T09:27:46Z</dcterms:modified>
</cp:coreProperties>
</file>